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306" r:id="rId9"/>
    <p:sldId id="307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5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59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EE10-0DE0-AA45-86B9-B46DC1596CF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C28D-A0D7-224C-BA0A-D62CD3477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5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EE10-0DE0-AA45-86B9-B46DC1596CF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C28D-A0D7-224C-BA0A-D62CD3477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9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EE10-0DE0-AA45-86B9-B46DC1596CF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C28D-A0D7-224C-BA0A-D62CD3477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7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EE10-0DE0-AA45-86B9-B46DC1596CF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C28D-A0D7-224C-BA0A-D62CD3477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86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EE10-0DE0-AA45-86B9-B46DC1596CF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C28D-A0D7-224C-BA0A-D62CD3477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44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EE10-0DE0-AA45-86B9-B46DC1596CF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C28D-A0D7-224C-BA0A-D62CD3477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169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EE10-0DE0-AA45-86B9-B46DC1596CF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C28D-A0D7-224C-BA0A-D62CD3477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91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EE10-0DE0-AA45-86B9-B46DC1596CF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C28D-A0D7-224C-BA0A-D62CD3477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1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EE10-0DE0-AA45-86B9-B46DC1596CF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C28D-A0D7-224C-BA0A-D62CD3477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EE10-0DE0-AA45-86B9-B46DC1596CF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C28D-A0D7-224C-BA0A-D62CD3477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40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BEE10-0DE0-AA45-86B9-B46DC1596CF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DC28D-A0D7-224C-BA0A-D62CD3477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2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BEE10-0DE0-AA45-86B9-B46DC1596CF1}" type="datetimeFigureOut">
              <a:rPr lang="en-US" smtClean="0"/>
              <a:t>5/30/2025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DC28D-A0D7-224C-BA0A-D62CD34772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149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5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52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73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89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40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341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54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30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91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9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68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33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52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73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892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409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341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542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30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91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9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683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33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523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73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89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409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34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542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30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891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98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214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33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52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773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89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revis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409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341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542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304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stSlide-MAST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53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48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282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419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33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91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On-screen Show (4:3)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Stablemate Creative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Kelly Johns</dc:creator>
  <cp:lastModifiedBy>Amity Wahl</cp:lastModifiedBy>
  <cp:revision>5</cp:revision>
  <dcterms:created xsi:type="dcterms:W3CDTF">2017-06-19T14:15:33Z</dcterms:created>
  <dcterms:modified xsi:type="dcterms:W3CDTF">2025-05-30T19:58:17Z</dcterms:modified>
</cp:coreProperties>
</file>