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71" r:id="rId23"/>
    <p:sldId id="272" r:id="rId24"/>
    <p:sldId id="273" r:id="rId25"/>
    <p:sldId id="274" r:id="rId26"/>
    <p:sldId id="27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8039-6C19-7B44-8A54-8BB416691BC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D18B-0D41-B943-83B8-EA9F187C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5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3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3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-2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2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6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0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8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1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0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7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0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8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7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0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41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66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7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30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0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6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5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2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1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lide-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-2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Stablemate Creative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</dc:creator>
  <cp:lastModifiedBy>Amity Wahl</cp:lastModifiedBy>
  <cp:revision>6</cp:revision>
  <dcterms:created xsi:type="dcterms:W3CDTF">2017-05-23T14:53:19Z</dcterms:created>
  <dcterms:modified xsi:type="dcterms:W3CDTF">2024-03-25T14:03:35Z</dcterms:modified>
</cp:coreProperties>
</file>