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9" r:id="rId35"/>
    <p:sldId id="290" r:id="rId36"/>
    <p:sldId id="291" r:id="rId37"/>
    <p:sldId id="292" r:id="rId38"/>
    <p:sldId id="293" r:id="rId39"/>
    <p:sldId id="294" r:id="rId40"/>
    <p:sldId id="295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272-303E-684A-A523-92C9CD2CF637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D81-759E-C143-A6AB-F47BC9EB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272-303E-684A-A523-92C9CD2CF637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D81-759E-C143-A6AB-F47BC9EB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9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272-303E-684A-A523-92C9CD2CF637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D81-759E-C143-A6AB-F47BC9EB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0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272-303E-684A-A523-92C9CD2CF637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D81-759E-C143-A6AB-F47BC9EB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4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272-303E-684A-A523-92C9CD2CF637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D81-759E-C143-A6AB-F47BC9EB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272-303E-684A-A523-92C9CD2CF637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D81-759E-C143-A6AB-F47BC9EB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272-303E-684A-A523-92C9CD2CF637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D81-759E-C143-A6AB-F47BC9EB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1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272-303E-684A-A523-92C9CD2CF637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D81-759E-C143-A6AB-F47BC9EB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2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272-303E-684A-A523-92C9CD2CF637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D81-759E-C143-A6AB-F47BC9EB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4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272-303E-684A-A523-92C9CD2CF637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D81-759E-C143-A6AB-F47BC9EB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4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0272-303E-684A-A523-92C9CD2CF637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3D81-759E-C143-A6AB-F47BC9EB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70272-303E-684A-A523-92C9CD2CF637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33D81-759E-C143-A6AB-F47BC9EB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1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2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9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5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7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4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23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04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88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42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40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8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81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22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41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0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86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4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23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04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88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4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78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40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84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22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41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F8CEC-F9A6-1C4E-AC10-6A5F501DEB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25A72-37A2-5644-8CE8-757A2C6D8A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alingMare2020_slide34.jpg">
            <a:extLst>
              <a:ext uri="{FF2B5EF4-FFF2-40B4-BE49-F238E27FC236}">
                <a16:creationId xmlns:a16="http://schemas.microsoft.com/office/drawing/2014/main" id="{D79B3EF8-9556-E542-A53F-E5462225E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41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0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86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4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23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0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60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88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Slide-MA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8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5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3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4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3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73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Stablemate Creative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Johns</dc:creator>
  <cp:lastModifiedBy>Amity Wahl</cp:lastModifiedBy>
  <cp:revision>6</cp:revision>
  <dcterms:created xsi:type="dcterms:W3CDTF">2017-06-06T14:56:40Z</dcterms:created>
  <dcterms:modified xsi:type="dcterms:W3CDTF">2025-05-30T19:52:38Z</dcterms:modified>
</cp:coreProperties>
</file>